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251CEA-9ACA-49A4-AE99-EC7B151637B1}"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0F886-AD3C-47FC-B204-CE6474871195}" type="slidenum">
              <a:rPr lang="en-US" smtClean="0"/>
              <a:t>‹#›</a:t>
            </a:fld>
            <a:endParaRPr lang="en-US"/>
          </a:p>
        </p:txBody>
      </p:sp>
    </p:spTree>
    <p:extLst>
      <p:ext uri="{BB962C8B-B14F-4D97-AF65-F5344CB8AC3E}">
        <p14:creationId xmlns:p14="http://schemas.microsoft.com/office/powerpoint/2010/main" val="358563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51CEA-9ACA-49A4-AE99-EC7B151637B1}"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0F886-AD3C-47FC-B204-CE6474871195}" type="slidenum">
              <a:rPr lang="en-US" smtClean="0"/>
              <a:t>‹#›</a:t>
            </a:fld>
            <a:endParaRPr lang="en-US"/>
          </a:p>
        </p:txBody>
      </p:sp>
    </p:spTree>
    <p:extLst>
      <p:ext uri="{BB962C8B-B14F-4D97-AF65-F5344CB8AC3E}">
        <p14:creationId xmlns:p14="http://schemas.microsoft.com/office/powerpoint/2010/main" val="284923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51CEA-9ACA-49A4-AE99-EC7B151637B1}"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0F886-AD3C-47FC-B204-CE6474871195}" type="slidenum">
              <a:rPr lang="en-US" smtClean="0"/>
              <a:t>‹#›</a:t>
            </a:fld>
            <a:endParaRPr lang="en-US"/>
          </a:p>
        </p:txBody>
      </p:sp>
    </p:spTree>
    <p:extLst>
      <p:ext uri="{BB962C8B-B14F-4D97-AF65-F5344CB8AC3E}">
        <p14:creationId xmlns:p14="http://schemas.microsoft.com/office/powerpoint/2010/main" val="365848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51CEA-9ACA-49A4-AE99-EC7B151637B1}"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0F886-AD3C-47FC-B204-CE6474871195}" type="slidenum">
              <a:rPr lang="en-US" smtClean="0"/>
              <a:t>‹#›</a:t>
            </a:fld>
            <a:endParaRPr lang="en-US"/>
          </a:p>
        </p:txBody>
      </p:sp>
    </p:spTree>
    <p:extLst>
      <p:ext uri="{BB962C8B-B14F-4D97-AF65-F5344CB8AC3E}">
        <p14:creationId xmlns:p14="http://schemas.microsoft.com/office/powerpoint/2010/main" val="251341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251CEA-9ACA-49A4-AE99-EC7B151637B1}"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0F886-AD3C-47FC-B204-CE6474871195}" type="slidenum">
              <a:rPr lang="en-US" smtClean="0"/>
              <a:t>‹#›</a:t>
            </a:fld>
            <a:endParaRPr lang="en-US"/>
          </a:p>
        </p:txBody>
      </p:sp>
    </p:spTree>
    <p:extLst>
      <p:ext uri="{BB962C8B-B14F-4D97-AF65-F5344CB8AC3E}">
        <p14:creationId xmlns:p14="http://schemas.microsoft.com/office/powerpoint/2010/main" val="121818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251CEA-9ACA-49A4-AE99-EC7B151637B1}"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0F886-AD3C-47FC-B204-CE6474871195}" type="slidenum">
              <a:rPr lang="en-US" smtClean="0"/>
              <a:t>‹#›</a:t>
            </a:fld>
            <a:endParaRPr lang="en-US"/>
          </a:p>
        </p:txBody>
      </p:sp>
    </p:spTree>
    <p:extLst>
      <p:ext uri="{BB962C8B-B14F-4D97-AF65-F5344CB8AC3E}">
        <p14:creationId xmlns:p14="http://schemas.microsoft.com/office/powerpoint/2010/main" val="299315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251CEA-9ACA-49A4-AE99-EC7B151637B1}"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80F886-AD3C-47FC-B204-CE6474871195}" type="slidenum">
              <a:rPr lang="en-US" smtClean="0"/>
              <a:t>‹#›</a:t>
            </a:fld>
            <a:endParaRPr lang="en-US"/>
          </a:p>
        </p:txBody>
      </p:sp>
    </p:spTree>
    <p:extLst>
      <p:ext uri="{BB962C8B-B14F-4D97-AF65-F5344CB8AC3E}">
        <p14:creationId xmlns:p14="http://schemas.microsoft.com/office/powerpoint/2010/main" val="4952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251CEA-9ACA-49A4-AE99-EC7B151637B1}"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0F886-AD3C-47FC-B204-CE6474871195}" type="slidenum">
              <a:rPr lang="en-US" smtClean="0"/>
              <a:t>‹#›</a:t>
            </a:fld>
            <a:endParaRPr lang="en-US"/>
          </a:p>
        </p:txBody>
      </p:sp>
    </p:spTree>
    <p:extLst>
      <p:ext uri="{BB962C8B-B14F-4D97-AF65-F5344CB8AC3E}">
        <p14:creationId xmlns:p14="http://schemas.microsoft.com/office/powerpoint/2010/main" val="80716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51CEA-9ACA-49A4-AE99-EC7B151637B1}"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80F886-AD3C-47FC-B204-CE6474871195}" type="slidenum">
              <a:rPr lang="en-US" smtClean="0"/>
              <a:t>‹#›</a:t>
            </a:fld>
            <a:endParaRPr lang="en-US"/>
          </a:p>
        </p:txBody>
      </p:sp>
    </p:spTree>
    <p:extLst>
      <p:ext uri="{BB962C8B-B14F-4D97-AF65-F5344CB8AC3E}">
        <p14:creationId xmlns:p14="http://schemas.microsoft.com/office/powerpoint/2010/main" val="352289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251CEA-9ACA-49A4-AE99-EC7B151637B1}"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0F886-AD3C-47FC-B204-CE6474871195}" type="slidenum">
              <a:rPr lang="en-US" smtClean="0"/>
              <a:t>‹#›</a:t>
            </a:fld>
            <a:endParaRPr lang="en-US"/>
          </a:p>
        </p:txBody>
      </p:sp>
    </p:spTree>
    <p:extLst>
      <p:ext uri="{BB962C8B-B14F-4D97-AF65-F5344CB8AC3E}">
        <p14:creationId xmlns:p14="http://schemas.microsoft.com/office/powerpoint/2010/main" val="271435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251CEA-9ACA-49A4-AE99-EC7B151637B1}"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0F886-AD3C-47FC-B204-CE6474871195}" type="slidenum">
              <a:rPr lang="en-US" smtClean="0"/>
              <a:t>‹#›</a:t>
            </a:fld>
            <a:endParaRPr lang="en-US"/>
          </a:p>
        </p:txBody>
      </p:sp>
    </p:spTree>
    <p:extLst>
      <p:ext uri="{BB962C8B-B14F-4D97-AF65-F5344CB8AC3E}">
        <p14:creationId xmlns:p14="http://schemas.microsoft.com/office/powerpoint/2010/main" val="584879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51CEA-9ACA-49A4-AE99-EC7B151637B1}" type="datetimeFigureOut">
              <a:rPr lang="en-US" smtClean="0"/>
              <a:t>3/19/2025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0F886-AD3C-47FC-B204-CE6474871195}" type="slidenum">
              <a:rPr lang="en-US" smtClean="0"/>
              <a:t>‹#›</a:t>
            </a:fld>
            <a:endParaRPr lang="en-US"/>
          </a:p>
        </p:txBody>
      </p:sp>
    </p:spTree>
    <p:extLst>
      <p:ext uri="{BB962C8B-B14F-4D97-AF65-F5344CB8AC3E}">
        <p14:creationId xmlns:p14="http://schemas.microsoft.com/office/powerpoint/2010/main" val="3085862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audio" Target="../media/media2.mp3"/></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2"/>
            <a:ext cx="12192000" cy="4227559"/>
          </a:xfrm>
        </p:spPr>
        <p:txBody>
          <a:bodyPr>
            <a:normAutofit fontScale="90000"/>
          </a:bodyPr>
          <a:lstStyle/>
          <a:p>
            <a:r>
              <a:rPr lang="en-US" dirty="0" smtClean="0"/>
              <a:t>Play that music (All day long)</a:t>
            </a:r>
            <a:br>
              <a:rPr lang="en-US" dirty="0" smtClean="0"/>
            </a:br>
            <a:r>
              <a:rPr lang="en-US" dirty="0" smtClean="0"/>
              <a:t/>
            </a:r>
            <a:br>
              <a:rPr lang="en-US" dirty="0" smtClean="0"/>
            </a:br>
            <a:r>
              <a:rPr lang="en-US" dirty="0" smtClean="0"/>
              <a:t>Play that music all day long</a:t>
            </a:r>
            <a:br>
              <a:rPr lang="en-US" dirty="0" smtClean="0"/>
            </a:br>
            <a:r>
              <a:rPr lang="en-US" dirty="0" smtClean="0"/>
              <a:t>Play that music all day long</a:t>
            </a:r>
            <a:br>
              <a:rPr lang="en-US" dirty="0" smtClean="0"/>
            </a:br>
            <a:r>
              <a:rPr lang="en-US" dirty="0" err="1" smtClean="0"/>
              <a:t>Gimme</a:t>
            </a:r>
            <a:r>
              <a:rPr lang="en-US" dirty="0" smtClean="0"/>
              <a:t> that beat, </a:t>
            </a:r>
            <a:r>
              <a:rPr lang="en-US" dirty="0" err="1" smtClean="0"/>
              <a:t>gimme</a:t>
            </a:r>
            <a:r>
              <a:rPr lang="en-US" dirty="0" smtClean="0"/>
              <a:t> that beat</a:t>
            </a:r>
            <a:br>
              <a:rPr lang="en-US" dirty="0" smtClean="0"/>
            </a:br>
            <a:r>
              <a:rPr lang="en-US" dirty="0" smtClean="0"/>
              <a:t>Play me that song</a:t>
            </a:r>
            <a:endParaRPr lang="en-US" dirty="0"/>
          </a:p>
        </p:txBody>
      </p:sp>
      <p:pic>
        <p:nvPicPr>
          <p:cNvPr id="4" name="01 Play That Musi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9971" y="1698658"/>
            <a:ext cx="406400" cy="406400"/>
          </a:xfrm>
          <a:prstGeom prst="rect">
            <a:avLst/>
          </a:prstGeom>
        </p:spPr>
      </p:pic>
      <p:pic>
        <p:nvPicPr>
          <p:cNvPr id="5" name="16 Play That Music IP">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0794738" y="1698658"/>
            <a:ext cx="406400" cy="406400"/>
          </a:xfrm>
          <a:prstGeom prst="rect">
            <a:avLst/>
          </a:prstGeom>
        </p:spPr>
      </p:pic>
    </p:spTree>
    <p:extLst>
      <p:ext uri="{BB962C8B-B14F-4D97-AF65-F5344CB8AC3E}">
        <p14:creationId xmlns:p14="http://schemas.microsoft.com/office/powerpoint/2010/main" val="17239160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vol="80000" numSld="999">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5"/>
                                        </p:tgtEl>
                                      </p:cBhvr>
                                    </p:cmd>
                                  </p:childTnLst>
                                </p:cTn>
                              </p:par>
                            </p:childTnLst>
                          </p:cTn>
                        </p:par>
                      </p:childTnLst>
                    </p:cTn>
                  </p:par>
                </p:childTnLst>
              </p:cTn>
              <p:nextCondLst>
                <p:cond evt="onClick" delay="0">
                  <p:tgtEl>
                    <p:spTgt spid="5"/>
                  </p:tgtEl>
                </p:cond>
              </p:nextCondLst>
            </p:seq>
            <p:audio>
              <p:cMediaNode vol="80000" numSld="999">
                <p:cTn id="13"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2"/>
            <a:ext cx="12192000" cy="5165315"/>
          </a:xfrm>
        </p:spPr>
        <p:txBody>
          <a:bodyPr>
            <a:normAutofit fontScale="90000"/>
          </a:bodyPr>
          <a:lstStyle/>
          <a:p>
            <a:r>
              <a:rPr lang="en-US" dirty="0" smtClean="0"/>
              <a:t>Da </a:t>
            </a:r>
            <a:r>
              <a:rPr lang="en-US" dirty="0" err="1" smtClean="0"/>
              <a:t>ba</a:t>
            </a:r>
            <a:r>
              <a:rPr lang="en-US" dirty="0" smtClean="0"/>
              <a:t> da </a:t>
            </a:r>
            <a:r>
              <a:rPr lang="en-US" dirty="0" err="1" smtClean="0"/>
              <a:t>ba</a:t>
            </a:r>
            <a:r>
              <a:rPr lang="en-US" dirty="0" smtClean="0"/>
              <a:t> da </a:t>
            </a:r>
            <a:r>
              <a:rPr lang="en-US" dirty="0" err="1" smtClean="0"/>
              <a:t>da</a:t>
            </a:r>
            <a:r>
              <a:rPr lang="en-US" dirty="0" smtClean="0"/>
              <a:t>.  Da </a:t>
            </a:r>
            <a:r>
              <a:rPr lang="en-US" dirty="0" err="1" smtClean="0"/>
              <a:t>ba</a:t>
            </a:r>
            <a:r>
              <a:rPr lang="en-US" dirty="0" smtClean="0"/>
              <a:t> da </a:t>
            </a:r>
            <a:r>
              <a:rPr lang="en-US" dirty="0" err="1" smtClean="0"/>
              <a:t>ba</a:t>
            </a:r>
            <a:r>
              <a:rPr lang="en-US" dirty="0" smtClean="0"/>
              <a:t> dot.</a:t>
            </a:r>
            <a:br>
              <a:rPr lang="en-US" dirty="0" smtClean="0"/>
            </a:br>
            <a:r>
              <a:rPr lang="en-US" dirty="0" smtClean="0"/>
              <a:t>Da </a:t>
            </a:r>
            <a:r>
              <a:rPr lang="en-US" dirty="0" err="1" smtClean="0"/>
              <a:t>ba</a:t>
            </a:r>
            <a:r>
              <a:rPr lang="en-US" dirty="0" smtClean="0"/>
              <a:t> da </a:t>
            </a:r>
            <a:r>
              <a:rPr lang="en-US" dirty="0" err="1" smtClean="0"/>
              <a:t>ba</a:t>
            </a:r>
            <a:r>
              <a:rPr lang="en-US" dirty="0" smtClean="0"/>
              <a:t> da </a:t>
            </a:r>
            <a:r>
              <a:rPr lang="en-US" dirty="0" err="1" smtClean="0"/>
              <a:t>da</a:t>
            </a:r>
            <a:r>
              <a:rPr lang="en-US" dirty="0" smtClean="0"/>
              <a:t>.  Da </a:t>
            </a:r>
            <a:r>
              <a:rPr lang="en-US" dirty="0" err="1" smtClean="0"/>
              <a:t>ba</a:t>
            </a:r>
            <a:r>
              <a:rPr lang="en-US" dirty="0" smtClean="0"/>
              <a:t> da </a:t>
            </a:r>
            <a:r>
              <a:rPr lang="en-US" dirty="0" err="1" smtClean="0"/>
              <a:t>ba</a:t>
            </a:r>
            <a:r>
              <a:rPr lang="en-US" dirty="0" smtClean="0"/>
              <a:t> dot.</a:t>
            </a:r>
            <a:br>
              <a:rPr lang="en-US" dirty="0" smtClean="0"/>
            </a:br>
            <a:r>
              <a:rPr lang="en-US" dirty="0" smtClean="0"/>
              <a:t>Da </a:t>
            </a:r>
            <a:r>
              <a:rPr lang="en-US" dirty="0" smtClean="0"/>
              <a:t>dot</a:t>
            </a:r>
            <a:br>
              <a:rPr lang="en-US" dirty="0" smtClean="0"/>
            </a:br>
            <a:r>
              <a:rPr lang="en-US" dirty="0" smtClean="0"/>
              <a:t>da </a:t>
            </a:r>
            <a:r>
              <a:rPr lang="en-US" dirty="0" err="1" smtClean="0"/>
              <a:t>da</a:t>
            </a:r>
            <a:r>
              <a:rPr lang="en-US" dirty="0" smtClean="0"/>
              <a:t> </a:t>
            </a:r>
            <a:r>
              <a:rPr lang="en-US" dirty="0" smtClean="0"/>
              <a:t>dot</a:t>
            </a:r>
            <a:br>
              <a:rPr lang="en-US" dirty="0" smtClean="0"/>
            </a:br>
            <a:r>
              <a:rPr lang="en-US" dirty="0" smtClean="0"/>
              <a:t>da dot</a:t>
            </a:r>
            <a:br>
              <a:rPr lang="en-US" dirty="0" smtClean="0"/>
            </a:br>
            <a:r>
              <a:rPr lang="en-US" dirty="0" smtClean="0"/>
              <a:t>da</a:t>
            </a:r>
            <a:r>
              <a:rPr lang="en-US" dirty="0" smtClean="0"/>
              <a:t>. </a:t>
            </a:r>
            <a:r>
              <a:rPr lang="en-US" dirty="0" smtClean="0"/>
              <a:t/>
            </a:r>
            <a:br>
              <a:rPr lang="en-US" dirty="0" smtClean="0"/>
            </a:br>
            <a:r>
              <a:rPr lang="en-US" dirty="0" smtClean="0"/>
              <a:t>Dot</a:t>
            </a:r>
            <a:r>
              <a:rPr lang="en-US" dirty="0" smtClean="0"/>
              <a:t>.</a:t>
            </a:r>
            <a:endParaRPr lang="en-US" dirty="0"/>
          </a:p>
        </p:txBody>
      </p:sp>
    </p:spTree>
    <p:extLst>
      <p:ext uri="{BB962C8B-B14F-4D97-AF65-F5344CB8AC3E}">
        <p14:creationId xmlns:p14="http://schemas.microsoft.com/office/powerpoint/2010/main" val="240341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3736240"/>
          </a:xfrm>
        </p:spPr>
        <p:txBody>
          <a:bodyPr>
            <a:normAutofit fontScale="90000"/>
          </a:bodyPr>
          <a:lstStyle/>
          <a:p>
            <a:r>
              <a:rPr lang="en-US" dirty="0" smtClean="0"/>
              <a:t>Play it in my left ear.</a:t>
            </a:r>
            <a:br>
              <a:rPr lang="en-US" dirty="0" smtClean="0"/>
            </a:br>
            <a:r>
              <a:rPr lang="en-US" dirty="0" smtClean="0"/>
              <a:t>Play it in my </a:t>
            </a:r>
            <a:r>
              <a:rPr lang="en-US" dirty="0" smtClean="0"/>
              <a:t>right.</a:t>
            </a:r>
            <a:r>
              <a:rPr lang="en-US" dirty="0" smtClean="0"/>
              <a:t/>
            </a:r>
            <a:br>
              <a:rPr lang="en-US" dirty="0" smtClean="0"/>
            </a:br>
            <a:r>
              <a:rPr lang="en-US" dirty="0" smtClean="0"/>
              <a:t>Play it in the morning’.</a:t>
            </a:r>
            <a:br>
              <a:rPr lang="en-US" dirty="0" smtClean="0"/>
            </a:br>
            <a:r>
              <a:rPr lang="en-US" dirty="0" smtClean="0"/>
              <a:t>Play it in the night.</a:t>
            </a:r>
            <a:br>
              <a:rPr lang="en-US" dirty="0" smtClean="0"/>
            </a:br>
            <a:r>
              <a:rPr lang="en-US" dirty="0" smtClean="0"/>
              <a:t>Play it, play it all day long, all right!</a:t>
            </a:r>
            <a:endParaRPr lang="en-US" dirty="0"/>
          </a:p>
        </p:txBody>
      </p:sp>
    </p:spTree>
    <p:extLst>
      <p:ext uri="{BB962C8B-B14F-4D97-AF65-F5344CB8AC3E}">
        <p14:creationId xmlns:p14="http://schemas.microsoft.com/office/powerpoint/2010/main" val="2226690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2"/>
            <a:ext cx="12192000" cy="5401268"/>
          </a:xfrm>
        </p:spPr>
        <p:txBody>
          <a:bodyPr>
            <a:normAutofit/>
          </a:bodyPr>
          <a:lstStyle/>
          <a:p>
            <a:r>
              <a:rPr lang="en-US" dirty="0" smtClean="0"/>
              <a:t>Play that music all day long</a:t>
            </a:r>
            <a:br>
              <a:rPr lang="en-US" dirty="0" smtClean="0"/>
            </a:br>
            <a:r>
              <a:rPr lang="en-US" dirty="0" smtClean="0"/>
              <a:t>Play that music all day long</a:t>
            </a:r>
            <a:br>
              <a:rPr lang="en-US" dirty="0" smtClean="0"/>
            </a:br>
            <a:r>
              <a:rPr lang="en-US" dirty="0" err="1" smtClean="0"/>
              <a:t>Gimme</a:t>
            </a:r>
            <a:r>
              <a:rPr lang="en-US" dirty="0" smtClean="0"/>
              <a:t> that beat, </a:t>
            </a:r>
            <a:r>
              <a:rPr lang="en-US" dirty="0" err="1" smtClean="0"/>
              <a:t>gimme</a:t>
            </a:r>
            <a:r>
              <a:rPr lang="en-US" dirty="0" smtClean="0"/>
              <a:t> that beat</a:t>
            </a:r>
            <a:br>
              <a:rPr lang="en-US" dirty="0" smtClean="0"/>
            </a:br>
            <a:r>
              <a:rPr lang="en-US" dirty="0" smtClean="0"/>
              <a:t>Play me that song</a:t>
            </a:r>
            <a:br>
              <a:rPr lang="en-US" dirty="0" smtClean="0"/>
            </a:br>
            <a:endParaRPr lang="en-US" dirty="0"/>
          </a:p>
        </p:txBody>
      </p:sp>
    </p:spTree>
    <p:extLst>
      <p:ext uri="{BB962C8B-B14F-4D97-AF65-F5344CB8AC3E}">
        <p14:creationId xmlns:p14="http://schemas.microsoft.com/office/powerpoint/2010/main" val="1474788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2"/>
            <a:ext cx="12192000" cy="4254855"/>
          </a:xfrm>
        </p:spPr>
        <p:txBody>
          <a:bodyPr>
            <a:normAutofit fontScale="90000"/>
          </a:bodyPr>
          <a:lstStyle/>
          <a:p>
            <a:r>
              <a:rPr lang="en-US" dirty="0" smtClean="0"/>
              <a:t>Oh!  Play that music all day long!</a:t>
            </a:r>
            <a:br>
              <a:rPr lang="en-US" dirty="0" smtClean="0"/>
            </a:br>
            <a:r>
              <a:rPr lang="en-US" dirty="0" smtClean="0"/>
              <a:t>Play that music all day long!</a:t>
            </a:r>
            <a:br>
              <a:rPr lang="en-US" dirty="0" smtClean="0"/>
            </a:br>
            <a:r>
              <a:rPr lang="en-US" dirty="0" err="1" smtClean="0"/>
              <a:t>Gimme</a:t>
            </a:r>
            <a:r>
              <a:rPr lang="en-US" dirty="0" smtClean="0"/>
              <a:t> that beat, </a:t>
            </a:r>
            <a:r>
              <a:rPr lang="en-US" dirty="0" err="1" smtClean="0"/>
              <a:t>gimme</a:t>
            </a:r>
            <a:r>
              <a:rPr lang="en-US" dirty="0" smtClean="0"/>
              <a:t> that beat!</a:t>
            </a:r>
            <a:br>
              <a:rPr lang="en-US" dirty="0" smtClean="0"/>
            </a:br>
            <a:r>
              <a:rPr lang="en-US" dirty="0" smtClean="0"/>
              <a:t>Play me that song!</a:t>
            </a:r>
            <a:br>
              <a:rPr lang="en-US" dirty="0" smtClean="0"/>
            </a:br>
            <a:r>
              <a:rPr lang="en-US" dirty="0" smtClean="0"/>
              <a:t>Da </a:t>
            </a:r>
            <a:r>
              <a:rPr lang="en-US" dirty="0" err="1" smtClean="0"/>
              <a:t>ba</a:t>
            </a:r>
            <a:r>
              <a:rPr lang="en-US" dirty="0" smtClean="0"/>
              <a:t> </a:t>
            </a:r>
            <a:r>
              <a:rPr lang="en-US" dirty="0" err="1" smtClean="0"/>
              <a:t>dop</a:t>
            </a:r>
            <a:r>
              <a:rPr lang="en-US" dirty="0" smtClean="0"/>
              <a:t> bop, da </a:t>
            </a:r>
            <a:r>
              <a:rPr lang="en-US" dirty="0" err="1" smtClean="0"/>
              <a:t>ba</a:t>
            </a:r>
            <a:r>
              <a:rPr lang="en-US" dirty="0" smtClean="0"/>
              <a:t> </a:t>
            </a:r>
            <a:r>
              <a:rPr lang="en-US" dirty="0" err="1" smtClean="0"/>
              <a:t>dop</a:t>
            </a:r>
            <a:r>
              <a:rPr lang="en-US" dirty="0" smtClean="0"/>
              <a:t> bop! </a:t>
            </a:r>
            <a:br>
              <a:rPr lang="en-US" dirty="0" smtClean="0"/>
            </a:br>
            <a:r>
              <a:rPr lang="en-US" dirty="0" smtClean="0"/>
              <a:t>Da </a:t>
            </a:r>
            <a:r>
              <a:rPr lang="en-US" dirty="0" err="1" smtClean="0"/>
              <a:t>ba</a:t>
            </a:r>
            <a:r>
              <a:rPr lang="en-US" dirty="0" smtClean="0"/>
              <a:t> </a:t>
            </a:r>
            <a:r>
              <a:rPr lang="en-US" dirty="0" err="1" smtClean="0"/>
              <a:t>dop</a:t>
            </a:r>
            <a:r>
              <a:rPr lang="en-US" dirty="0" smtClean="0"/>
              <a:t> bop!</a:t>
            </a:r>
            <a:endParaRPr lang="en-US" dirty="0"/>
          </a:p>
        </p:txBody>
      </p:sp>
    </p:spTree>
    <p:extLst>
      <p:ext uri="{BB962C8B-B14F-4D97-AF65-F5344CB8AC3E}">
        <p14:creationId xmlns:p14="http://schemas.microsoft.com/office/powerpoint/2010/main" val="1886308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4282150"/>
          </a:xfrm>
        </p:spPr>
        <p:txBody>
          <a:bodyPr>
            <a:normAutofit fontScale="90000"/>
          </a:bodyPr>
          <a:lstStyle/>
          <a:p>
            <a:r>
              <a:rPr lang="en-US" dirty="0" err="1" smtClean="0"/>
              <a:t>Gimme</a:t>
            </a:r>
            <a:r>
              <a:rPr lang="en-US" dirty="0" smtClean="0"/>
              <a:t> that beat!</a:t>
            </a:r>
            <a:br>
              <a:rPr lang="en-US" dirty="0" smtClean="0"/>
            </a:br>
            <a:r>
              <a:rPr lang="en-US" dirty="0" err="1" smtClean="0"/>
              <a:t>Gimme</a:t>
            </a:r>
            <a:r>
              <a:rPr lang="en-US" dirty="0" smtClean="0"/>
              <a:t> that beat!</a:t>
            </a:r>
            <a:br>
              <a:rPr lang="en-US" dirty="0" smtClean="0"/>
            </a:br>
            <a:r>
              <a:rPr lang="en-US" dirty="0" smtClean="0"/>
              <a:t>Play me that </a:t>
            </a:r>
            <a:r>
              <a:rPr lang="en-US" dirty="0" smtClean="0"/>
              <a:t>song! </a:t>
            </a:r>
            <a:r>
              <a:rPr lang="en-US" b="1" i="1" dirty="0" smtClean="0"/>
              <a:t>&lt;sing long&gt;</a:t>
            </a:r>
            <a:r>
              <a:rPr lang="en-US" dirty="0" smtClean="0"/>
              <a:t/>
            </a:r>
            <a:br>
              <a:rPr lang="en-US" dirty="0" smtClean="0"/>
            </a:br>
            <a:r>
              <a:rPr lang="en-US" dirty="0"/>
              <a:t/>
            </a:r>
            <a:br>
              <a:rPr lang="en-US" dirty="0"/>
            </a:br>
            <a:r>
              <a:rPr lang="en-US" dirty="0" smtClean="0"/>
              <a:t>&lt;</a:t>
            </a:r>
            <a:r>
              <a:rPr lang="en-US" i="1" dirty="0" smtClean="0"/>
              <a:t>spoken&gt;</a:t>
            </a:r>
            <a:br>
              <a:rPr lang="en-US" i="1" dirty="0" smtClean="0"/>
            </a:br>
            <a:r>
              <a:rPr lang="en-US" dirty="0" smtClean="0"/>
              <a:t>Play that music all day long!  Yeah!</a:t>
            </a:r>
            <a:endParaRPr lang="en-US" dirty="0"/>
          </a:p>
        </p:txBody>
      </p:sp>
    </p:spTree>
    <p:extLst>
      <p:ext uri="{BB962C8B-B14F-4D97-AF65-F5344CB8AC3E}">
        <p14:creationId xmlns:p14="http://schemas.microsoft.com/office/powerpoint/2010/main" val="3536595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83B60FFC108C4F94EE92594FCA7A10" ma:contentTypeVersion="20" ma:contentTypeDescription="Create a new document." ma:contentTypeScope="" ma:versionID="f29f71fe58f6e826e915a04e795eb4c7">
  <xsd:schema xmlns:xsd="http://www.w3.org/2001/XMLSchema" xmlns:xs="http://www.w3.org/2001/XMLSchema" xmlns:p="http://schemas.microsoft.com/office/2006/metadata/properties" xmlns:ns3="662a4721-30d5-4eb7-95fe-6bd57bededc5" xmlns:ns4="6b220091-9233-412d-b6a0-f876290d8a8a" targetNamespace="http://schemas.microsoft.com/office/2006/metadata/properties" ma:root="true" ma:fieldsID="942a63c4068b95da4a0bd8662f26b702" ns3:_="" ns4:_="">
    <xsd:import namespace="662a4721-30d5-4eb7-95fe-6bd57bededc5"/>
    <xsd:import namespace="6b220091-9233-412d-b6a0-f876290d8a8a"/>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2a4721-30d5-4eb7-95fe-6bd57bededc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b220091-9233-412d-b6a0-f876290d8a8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b220091-9233-412d-b6a0-f876290d8a8a" xsi:nil="true"/>
  </documentManagement>
</p:properties>
</file>

<file path=customXml/itemProps1.xml><?xml version="1.0" encoding="utf-8"?>
<ds:datastoreItem xmlns:ds="http://schemas.openxmlformats.org/officeDocument/2006/customXml" ds:itemID="{1EF1DF8A-3A8A-4215-8332-4F40D8B5DF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2a4721-30d5-4eb7-95fe-6bd57bededc5"/>
    <ds:schemaRef ds:uri="6b220091-9233-412d-b6a0-f876290d8a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66A641-B563-4B03-960D-4E691AA64C09}">
  <ds:schemaRefs>
    <ds:schemaRef ds:uri="http://schemas.microsoft.com/sharepoint/v3/contenttype/forms"/>
  </ds:schemaRefs>
</ds:datastoreItem>
</file>

<file path=customXml/itemProps3.xml><?xml version="1.0" encoding="utf-8"?>
<ds:datastoreItem xmlns:ds="http://schemas.openxmlformats.org/officeDocument/2006/customXml" ds:itemID="{A82C2329-05FE-4221-B31F-D4D50FEDEF78}">
  <ds:schemaRefs>
    <ds:schemaRef ds:uri="http://purl.org/dc/dcmitype/"/>
    <ds:schemaRef ds:uri="http://schemas.microsoft.com/office/infopath/2007/PartnerControls"/>
    <ds:schemaRef ds:uri="http://purl.org/dc/elements/1.1/"/>
    <ds:schemaRef ds:uri="http://schemas.microsoft.com/office/2006/metadata/properties"/>
    <ds:schemaRef ds:uri="662a4721-30d5-4eb7-95fe-6bd57bededc5"/>
    <ds:schemaRef ds:uri="http://schemas.microsoft.com/office/2006/documentManagement/types"/>
    <ds:schemaRef ds:uri="http://schemas.openxmlformats.org/package/2006/metadata/core-properties"/>
    <ds:schemaRef ds:uri="6b220091-9233-412d-b6a0-f876290d8a8a"/>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9230</TotalTime>
  <Words>230</Words>
  <Application>Microsoft Office PowerPoint</Application>
  <PresentationFormat>Widescreen</PresentationFormat>
  <Paragraphs>6</Paragraphs>
  <Slides>6</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Play that music (All day long)  Play that music all day long Play that music all day long Gimme that beat, gimme that beat Play me that song</vt:lpstr>
      <vt:lpstr>Da ba da ba da da.  Da ba da ba dot. Da ba da ba da da.  Da ba da ba dot. Da dot da da dot da dot da.  Dot.</vt:lpstr>
      <vt:lpstr>Play it in my left ear. Play it in my right. Play it in the morning’. Play it in the night. Play it, play it all day long, all right!</vt:lpstr>
      <vt:lpstr>Play that music all day long Play that music all day long Gimme that beat, gimme that beat Play me that song </vt:lpstr>
      <vt:lpstr>Oh!  Play that music all day long! Play that music all day long! Gimme that beat, gimme that beat! Play me that song! Da ba dop bop, da ba dop bop!  Da ba dop bop!</vt:lpstr>
      <vt:lpstr>Gimme that beat! Gimme that beat! Play me that song! &lt;sing long&gt;  &lt;spoken&gt; Play that music all day long!  Yeah!</vt:lpstr>
    </vt:vector>
  </TitlesOfParts>
  <Company>Sumter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 that music (All day long)  Play that music all day long Play that music all day long Gimme that beat, gimme that beat Play me that song</dc:title>
  <dc:creator>Christensen, David</dc:creator>
  <cp:lastModifiedBy>Christensen, David</cp:lastModifiedBy>
  <cp:revision>8</cp:revision>
  <dcterms:created xsi:type="dcterms:W3CDTF">2025-03-13T12:15:32Z</dcterms:created>
  <dcterms:modified xsi:type="dcterms:W3CDTF">2025-03-25T20:24:45Z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0x0101004F83B60FFC108C4F94EE92594FCA7A10</vt:lpwstr>
  </property>
</Properties>
</file>